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61" r:id="rId6"/>
    <p:sldId id="262" r:id="rId7"/>
    <p:sldId id="263" r:id="rId8"/>
    <p:sldId id="265" r:id="rId9"/>
    <p:sldId id="25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8617F-F2AA-A1BB-6909-F7B1B38E1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D7961-3927-7A66-F1CB-5F140ED56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70129-FC6F-FA5F-61DE-774A8C28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5D01A-5D18-0925-A89A-C68091B4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9D87A-001B-84E8-7FE2-ADDE7F45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71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5EB1-EBAA-ACE1-A436-D61BB3C7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3ACD1-00B5-3D8D-36D5-4C18FC8F5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70759-F67B-A6F7-DCBC-CABD5AA8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EFEE-DED1-8CDB-B92D-53558253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98058-7215-4D08-34F6-EB73B422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FF1355-9214-03D6-37F9-C8F7B5533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42BE9-35BD-6DBF-5433-FEA538625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05A8F-1CA1-3930-3487-D7A34CEE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F6EB3-ACEC-E469-F641-A0A204FD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5A4A3-C0D7-5AB6-E588-22BBC7F4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7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345A-297A-4967-791B-21214BEB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CC82-0614-5AA3-9B02-40A1075F2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699DE-29C6-9611-7D6C-C7DBCAEF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C6A6-FA72-B3A5-7B8C-041939D6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C1CA-00ED-F674-E1AE-9A9F9E13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56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4B8D-267E-AEF9-8B3D-59D2ABE4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093C2-6DDF-A87A-FDE5-1F770DE11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98DFC-8FCE-DB51-354E-F28D99D0E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5978-2073-8685-2E02-9E0E9F5F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0E608-A368-638E-EDD8-7747AC4A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33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F55B-CAEB-89F3-5CC8-A2DC86B9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44A24-7FE2-A552-F3D0-072846A29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57314-7F89-0C32-7F51-DF434735A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BFA50-33D7-632B-C30B-7CE35EC0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0AFAA-9E08-FC52-4406-2A0BFCA1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F31588-7122-C2E7-D50E-18BA3674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10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6641-67A0-79CC-052B-729D97F3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1C137-BA25-8E46-896C-1949DC0C0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35129-CC4A-E35B-229B-236082711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C54EE-FFEC-09B4-8D75-2FC0D5BB3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95690-1566-8ACA-EC34-5EC57E7CC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23AD4-7929-231D-7E41-AE8CEFF95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28A73-97E7-3879-7B57-474A802D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3D754-3966-92B5-655F-A1FB945B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205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ACED-2E16-AF20-A0A7-70B0D67E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9873B-BE24-6B66-9192-4345FA5E6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D6FE0-C167-E0EF-7A1E-2A1DA448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FDA70-F187-570A-75AF-7FE980F5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47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3A8172-C7C3-0699-B201-1344CB8D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BE082-042B-CC4F-3BFC-EA929F8D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09885-E935-C49E-B6A1-CA1FCF08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9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0E1D-553C-0AFA-91BF-F17C6AD0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77F5-B1F9-F53B-B0D2-591084A2A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7E6B4-7857-E419-DBF6-DB480D903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BEBC8-FBBF-0BA1-78D6-F107768A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4EA5-802A-120E-C3EA-6AE102EA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FF988-DD4E-77DE-0E86-2448E5E0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70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E217-C5D5-574A-85BB-DFAAB02D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3DD5E-E380-FE9C-D2FA-0BAAFB2EC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327D1-8EE0-CC1C-AFF4-705984A35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8C8E5-AFC8-95E1-46FC-E24FDE60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8BD90-58B8-5DD8-4563-11F0B81A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068CD-ABC1-C23D-6D6A-777BEA37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20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927757-CC60-CE01-E45E-3F35CD09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35C7B-0F79-0D12-BFA9-ABE7E1840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5FE01-D229-1247-F5A1-5A6BA9FB9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5FB06-91B6-4CE4-A2DC-9DDCBBA333CB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44B8-5B38-3207-2073-41B1823B6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96829-47BA-0142-0377-BF3DB6D2F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926D9-CE7D-473A-93DA-ADFABFB104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2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78A2-BE85-01BA-0DBC-9EB91B609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510" y="-1779002"/>
            <a:ext cx="9144000" cy="3185498"/>
          </a:xfrm>
        </p:spPr>
        <p:txBody>
          <a:bodyPr/>
          <a:lstStyle/>
          <a:p>
            <a:r>
              <a:rPr lang="en-US" dirty="0"/>
              <a:t>Johann Zahn </a:t>
            </a:r>
            <a:r>
              <a:rPr lang="en-IN" b="1" i="0" dirty="0">
                <a:effectLst/>
              </a:rPr>
              <a:t>(1631 - 1707)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20D44-4D6F-CDB0-F26C-74D8C1F7C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0" y="3611819"/>
            <a:ext cx="88490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B40F8-FC04-EAF0-6EB9-526C2437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10" y="1406496"/>
            <a:ext cx="4229690" cy="4502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3BD31-56D3-8A4D-C88B-D188EEF86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65" y="1406495"/>
            <a:ext cx="4801270" cy="45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1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9A15-B758-E2FB-4AE9-C3B51E601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32670"/>
            <a:ext cx="10515600" cy="1189703"/>
          </a:xfrm>
        </p:spPr>
        <p:txBody>
          <a:bodyPr/>
          <a:lstStyle/>
          <a:p>
            <a:pPr algn="ctr"/>
            <a:r>
              <a:rPr lang="en-US" dirty="0"/>
              <a:t>First Digital Image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E95BE-11BC-9CDC-EB5D-C4744CBC9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206" y="1135627"/>
            <a:ext cx="6001588" cy="3191320"/>
          </a:xfrm>
        </p:spPr>
      </p:pic>
    </p:spTree>
    <p:extLst>
      <p:ext uri="{BB962C8B-B14F-4D97-AF65-F5344CB8AC3E}">
        <p14:creationId xmlns:p14="http://schemas.microsoft.com/office/powerpoint/2010/main" val="299744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373D-FC0F-B2C8-9845-183D9F46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5561"/>
            <a:ext cx="10515600" cy="1111045"/>
          </a:xfrm>
        </p:spPr>
        <p:txBody>
          <a:bodyPr/>
          <a:lstStyle/>
          <a:p>
            <a:pPr algn="ctr"/>
            <a:r>
              <a:rPr lang="en-US" dirty="0"/>
              <a:t>Design of Camera Obscura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A27E6-2CAA-AA55-1493-A35FC724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2" y="365126"/>
            <a:ext cx="4778476" cy="51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3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78FCF-5560-9EF6-A292-A660D3C3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48" y="570272"/>
            <a:ext cx="5569975" cy="53684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538D67E-4301-FAB8-3333-F5A9E69F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858"/>
            <a:ext cx="10515600" cy="8750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Camera Obscura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52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CEEA-4140-CE96-B419-B6879A8C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Louis Daguerre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DFEA-16B3-A4ED-AA36-9293D31DA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34729" y="2828516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A8FB3-2162-ED19-4E12-3ED631FF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40" y="1546879"/>
            <a:ext cx="4817096" cy="4794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1AF52-8F29-97E2-71E0-A60F5B74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426" y="1546879"/>
            <a:ext cx="4952305" cy="47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3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239B5-5017-E77D-B53E-CBC8D3C7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10" y="678426"/>
            <a:ext cx="3834579" cy="433602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098C128-C634-324C-E3CD-8E0CA48D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5057"/>
            <a:ext cx="10515600" cy="49161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Joseph </a:t>
            </a:r>
            <a:r>
              <a:rPr lang="en-IN" b="1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Nicéphore</a:t>
            </a:r>
            <a:r>
              <a:rPr lang="en-IN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IN" b="1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Niépce</a:t>
            </a:r>
            <a:r>
              <a:rPr lang="en-IN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 (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</a:rPr>
              <a:t>7 March 1765 – 5 July 1833)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343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96FC5-5220-4038-C3EE-30CD4E3D1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8" y="350505"/>
            <a:ext cx="4867954" cy="2760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E392E-6D34-8896-56BC-BB66A6AC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9" y="496981"/>
            <a:ext cx="2629267" cy="2467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8232C-403F-CB0F-A6F2-B3CE2006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59" y="3454424"/>
            <a:ext cx="2391109" cy="2919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F659CC-72BB-A120-6330-3C5309CD9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48" y="3429000"/>
            <a:ext cx="4867954" cy="294447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78650F3-1310-DF4D-3B22-ECDB97D1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881419" y="496981"/>
            <a:ext cx="1795764" cy="5876492"/>
          </a:xfrm>
        </p:spPr>
        <p:txBody>
          <a:bodyPr>
            <a:normAutofit/>
          </a:bodyPr>
          <a:lstStyle/>
          <a:p>
            <a:r>
              <a:rPr lang="en-US" dirty="0"/>
              <a:t>Iodine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Silver Iodide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1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DCAE-DB93-A0B4-F35E-6CC0E3C6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476" y="372499"/>
            <a:ext cx="5051323" cy="6303605"/>
          </a:xfrm>
        </p:spPr>
        <p:txBody>
          <a:bodyPr>
            <a:normAutofit/>
          </a:bodyPr>
          <a:lstStyle/>
          <a:p>
            <a:r>
              <a:rPr lang="en-US" dirty="0"/>
              <a:t>Mercury Fumes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Common Salt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66EAA-2026-AD07-DB82-FFF2D746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499"/>
            <a:ext cx="4544059" cy="3056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CD8B4-F5E1-6F8F-BA01-668BDF37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23" y="3765756"/>
            <a:ext cx="4458936" cy="29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8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4AC5-132C-2420-2686-09A9A057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8245"/>
            <a:ext cx="10515600" cy="71775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First Photo clicked from Camera Obscura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BA0E-4EF6-2DDA-6D66-A2E3ECF49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62548" y="2887509"/>
            <a:ext cx="45719" cy="72001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0564A-86FB-B546-EC81-38FCF22A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276" y="911661"/>
            <a:ext cx="3921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4D45-030A-0A11-D0BC-2BC20808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Steve </a:t>
            </a:r>
            <a:r>
              <a:rPr lang="en-US" dirty="0" err="1"/>
              <a:t>Sasson</a:t>
            </a:r>
            <a:r>
              <a:rPr lang="en-IN" dirty="0"/>
              <a:t> (born July 4, 1950)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E19AD-0B3E-9179-C091-F1E6382B7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879" y="1690687"/>
            <a:ext cx="4527850" cy="45036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B9CE3-379A-F189-D8FF-9F48E6442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445" y="1690687"/>
            <a:ext cx="4944976" cy="450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0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64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Johann Zahn (1631 - 1707)</vt:lpstr>
      <vt:lpstr>Design of Camera Obscura</vt:lpstr>
      <vt:lpstr>Camera Obscura</vt:lpstr>
      <vt:lpstr>                            Louis Daguerre</vt:lpstr>
      <vt:lpstr>Joseph Nicéphore Niépce (7 March 1765 – 5 July 1833)</vt:lpstr>
      <vt:lpstr>Iodine      Silver Iodide</vt:lpstr>
      <vt:lpstr>Mercury Fumes     Common Salt</vt:lpstr>
      <vt:lpstr>First Photo clicked from Camera Obscura</vt:lpstr>
      <vt:lpstr>Steve Sasson (born July 4, 1950)</vt:lpstr>
      <vt:lpstr>First Digital Image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Johann Zahn (1631 - 1707)</dc:title>
  <dc:creator>rajdeepkhaire14@outlook.com</dc:creator>
  <cp:lastModifiedBy>rajdeepkhaire14@outlook.com</cp:lastModifiedBy>
  <cp:revision>1</cp:revision>
  <dcterms:created xsi:type="dcterms:W3CDTF">2024-04-14T11:31:01Z</dcterms:created>
  <dcterms:modified xsi:type="dcterms:W3CDTF">2024-04-14T11:33:29Z</dcterms:modified>
</cp:coreProperties>
</file>